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3" r:id="rId18"/>
    <p:sldId id="274" r:id="rId19"/>
    <p:sldId id="270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9D8D-129C-BF40-611A-10BFFD595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982" y="780006"/>
            <a:ext cx="2400300" cy="428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1399</TotalTime>
  <Words>1111</Words>
  <Application>Microsoft Office PowerPoint</Application>
  <PresentationFormat>Widescreen</PresentationFormat>
  <Paragraphs>95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166</cp:revision>
  <cp:lastPrinted>2023-06-13T04:16:35Z</cp:lastPrinted>
  <dcterms:created xsi:type="dcterms:W3CDTF">2023-06-02T04:17:49Z</dcterms:created>
  <dcterms:modified xsi:type="dcterms:W3CDTF">2023-06-13T04:17:22Z</dcterms:modified>
</cp:coreProperties>
</file>